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6858000" cy="9144000" type="letter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441C"/>
    <a:srgbClr val="000000"/>
    <a:srgbClr val="21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84"/>
    <p:restoredTop sz="94712"/>
  </p:normalViewPr>
  <p:slideViewPr>
    <p:cSldViewPr snapToGrid="0" snapToObjects="1">
      <p:cViewPr varScale="1">
        <p:scale>
          <a:sx n="45" d="100"/>
          <a:sy n="45" d="100"/>
        </p:scale>
        <p:origin x="15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3A80-2F34-1143-9A49-CF03A2B655D0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EEF-5435-4441-A3B6-8CDC27D60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1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3A80-2F34-1143-9A49-CF03A2B655D0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EEF-5435-4441-A3B6-8CDC27D60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8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3A80-2F34-1143-9A49-CF03A2B655D0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EEF-5435-4441-A3B6-8CDC27D60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1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3A80-2F34-1143-9A49-CF03A2B655D0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EEF-5435-4441-A3B6-8CDC27D60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7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3A80-2F34-1143-9A49-CF03A2B655D0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EEF-5435-4441-A3B6-8CDC27D60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7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3A80-2F34-1143-9A49-CF03A2B655D0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EEF-5435-4441-A3B6-8CDC27D60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5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3A80-2F34-1143-9A49-CF03A2B655D0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EEF-5435-4441-A3B6-8CDC27D60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0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3A80-2F34-1143-9A49-CF03A2B655D0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EEF-5435-4441-A3B6-8CDC27D60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0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3A80-2F34-1143-9A49-CF03A2B655D0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EEF-5435-4441-A3B6-8CDC27D60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34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3A80-2F34-1143-9A49-CF03A2B655D0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EEF-5435-4441-A3B6-8CDC27D60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1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3A80-2F34-1143-9A49-CF03A2B655D0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CEEF-5435-4441-A3B6-8CDC27D60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0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23A80-2F34-1143-9A49-CF03A2B655D0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5CEEF-5435-4441-A3B6-8CDC27D60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3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31F1D-4F38-4E45-B271-1A83423CED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F7C23A-4ED9-DB47-AFE8-7C45A0BFAE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1E0A55-7C6C-F547-AA48-157D40DD2E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4471"/>
            <a:ext cx="6858000" cy="88589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870444-D13A-5946-B2C1-AF54D694F6CA}"/>
              </a:ext>
            </a:extLst>
          </p:cNvPr>
          <p:cNvSpPr txBox="1"/>
          <p:nvPr/>
        </p:nvSpPr>
        <p:spPr>
          <a:xfrm>
            <a:off x="2997299" y="1920172"/>
            <a:ext cx="3195071" cy="581249"/>
          </a:xfrm>
          <a:prstGeom prst="rect">
            <a:avLst/>
          </a:prstGeom>
          <a:noFill/>
          <a:effectLst>
            <a:softEdge rad="66040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matte"/>
          </a:bodyPr>
          <a:lstStyle/>
          <a:p>
            <a:pPr algn="ctr"/>
            <a:r>
              <a:rPr lang="en-US" sz="3177" b="1" dirty="0">
                <a:ln w="22225">
                  <a:solidFill>
                    <a:srgbClr val="000000"/>
                  </a:solidFill>
                  <a:prstDash val="solid"/>
                </a:ln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chemeClr val="accent6">
                        <a:lumMod val="75000"/>
                      </a:schemeClr>
                    </a:gs>
                    <a:gs pos="100000">
                      <a:srgbClr val="2B441C"/>
                    </a:gs>
                  </a:gsLst>
                  <a:lin ang="5400000" scaled="1"/>
                </a:gradFill>
                <a:latin typeface="Modern Love Grunge" pitchFamily="82" charset="0"/>
              </a:rPr>
              <a:t>Mrs. McKellip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7E3E3A-92EE-F14C-8C6F-4366289B2E68}"/>
              </a:ext>
            </a:extLst>
          </p:cNvPr>
          <p:cNvSpPr txBox="1"/>
          <p:nvPr/>
        </p:nvSpPr>
        <p:spPr>
          <a:xfrm>
            <a:off x="2997299" y="2472492"/>
            <a:ext cx="3195071" cy="2699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18" dirty="0">
                <a:latin typeface="Modern Love Caps" pitchFamily="82" charset="0"/>
              </a:rPr>
              <a:t>I have been teaching for</a:t>
            </a:r>
          </a:p>
          <a:p>
            <a:pPr algn="ctr"/>
            <a:r>
              <a:rPr lang="en-US" sz="2118" dirty="0">
                <a:latin typeface="Modern Love Caps" pitchFamily="82" charset="0"/>
              </a:rPr>
              <a:t>29 Years. This is </a:t>
            </a:r>
            <a:r>
              <a:rPr lang="en-US" sz="2118">
                <a:latin typeface="Modern Love Caps" pitchFamily="82" charset="0"/>
              </a:rPr>
              <a:t>my 13</a:t>
            </a:r>
            <a:r>
              <a:rPr lang="en-US" sz="2118" baseline="30000">
                <a:latin typeface="Modern Love Caps" pitchFamily="82" charset="0"/>
              </a:rPr>
              <a:t>th</a:t>
            </a:r>
            <a:r>
              <a:rPr lang="en-US" sz="2118">
                <a:latin typeface="Modern Love Caps" pitchFamily="82" charset="0"/>
              </a:rPr>
              <a:t> </a:t>
            </a:r>
            <a:r>
              <a:rPr lang="en-US" sz="2118" dirty="0">
                <a:latin typeface="Modern Love Caps" pitchFamily="82" charset="0"/>
              </a:rPr>
              <a:t>year at Briggs. I have taught Kindergarten through Fourth Grade. I’m looking forward to a wonderful Year. #Bettertogether</a:t>
            </a:r>
          </a:p>
          <a:p>
            <a:pPr algn="ctr"/>
            <a:endParaRPr lang="en-US" sz="2118" dirty="0">
              <a:latin typeface="Modern Love Caps" pitchFamily="8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CF8A0B-1CA6-2D4E-A6BE-C87F34415879}"/>
              </a:ext>
            </a:extLst>
          </p:cNvPr>
          <p:cNvSpPr txBox="1"/>
          <p:nvPr/>
        </p:nvSpPr>
        <p:spPr>
          <a:xfrm>
            <a:off x="580779" y="5560841"/>
            <a:ext cx="2848221" cy="2482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77" dirty="0">
                <a:latin typeface="Modern Love Caps" pitchFamily="82" charset="0"/>
              </a:rPr>
              <a:t>Phone:</a:t>
            </a:r>
            <a:r>
              <a:rPr lang="en-US" sz="2000" dirty="0">
                <a:latin typeface="Modern Love Caps" pitchFamily="82" charset="0"/>
              </a:rPr>
              <a:t>(</a:t>
            </a:r>
            <a:r>
              <a:rPr lang="en-US" dirty="0">
                <a:latin typeface="Modern Love Caps" pitchFamily="82" charset="0"/>
              </a:rPr>
              <a:t>909)628-6497</a:t>
            </a:r>
          </a:p>
          <a:p>
            <a:r>
              <a:rPr lang="en-US" sz="3177" dirty="0">
                <a:latin typeface="Modern Love Caps" pitchFamily="82" charset="0"/>
              </a:rPr>
              <a:t>Email</a:t>
            </a:r>
            <a:r>
              <a:rPr lang="en-US" sz="2000" dirty="0">
                <a:latin typeface="Modern Love Caps" pitchFamily="82" charset="0"/>
              </a:rPr>
              <a:t>:Laurie_McKellip@chino.k12.ca.us</a:t>
            </a:r>
          </a:p>
          <a:p>
            <a:r>
              <a:rPr lang="en-US" sz="3177" dirty="0">
                <a:latin typeface="Modern Love Caps" pitchFamily="82" charset="0"/>
              </a:rPr>
              <a:t>Apps: </a:t>
            </a:r>
            <a:r>
              <a:rPr lang="en-US" sz="2000" dirty="0">
                <a:latin typeface="Modern Love Caps" pitchFamily="82" charset="0"/>
              </a:rPr>
              <a:t>Remind</a:t>
            </a:r>
          </a:p>
          <a:p>
            <a:r>
              <a:rPr lang="en-US" sz="2000" dirty="0">
                <a:latin typeface="Modern Love Caps" pitchFamily="82" charset="0"/>
              </a:rPr>
              <a:t>Text 81010</a:t>
            </a:r>
          </a:p>
          <a:p>
            <a:r>
              <a:rPr lang="en-US" sz="2000" dirty="0">
                <a:latin typeface="Modern Love Caps" pitchFamily="82" charset="0"/>
              </a:rPr>
              <a:t>Message: @mckellip21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C3DE1A-412E-5546-BABA-BD8025623ABC}"/>
              </a:ext>
            </a:extLst>
          </p:cNvPr>
          <p:cNvSpPr txBox="1"/>
          <p:nvPr/>
        </p:nvSpPr>
        <p:spPr>
          <a:xfrm>
            <a:off x="3916907" y="5825030"/>
            <a:ext cx="2360314" cy="2808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65" dirty="0">
                <a:latin typeface="Modern Love Caps" pitchFamily="82" charset="0"/>
              </a:rPr>
              <a:t>Food: Flautas</a:t>
            </a:r>
          </a:p>
          <a:p>
            <a:r>
              <a:rPr lang="en-US" sz="1765" dirty="0">
                <a:latin typeface="Modern Love Caps" pitchFamily="82" charset="0"/>
              </a:rPr>
              <a:t>Drink: Iced tea</a:t>
            </a:r>
          </a:p>
          <a:p>
            <a:r>
              <a:rPr lang="en-US" sz="1765" dirty="0">
                <a:latin typeface="Modern Love Caps" pitchFamily="82" charset="0"/>
              </a:rPr>
              <a:t>Snack: popcorn</a:t>
            </a:r>
          </a:p>
          <a:p>
            <a:r>
              <a:rPr lang="en-US" sz="1765" dirty="0">
                <a:latin typeface="Modern Love Caps" pitchFamily="82" charset="0"/>
              </a:rPr>
              <a:t>Restaurant: Tropical</a:t>
            </a:r>
          </a:p>
          <a:p>
            <a:r>
              <a:rPr lang="en-US" sz="1765" dirty="0">
                <a:latin typeface="Modern Love Caps" pitchFamily="82" charset="0"/>
              </a:rPr>
              <a:t>Store: Target</a:t>
            </a:r>
          </a:p>
          <a:p>
            <a:r>
              <a:rPr lang="en-US" sz="1765" dirty="0">
                <a:latin typeface="Modern Love Caps" pitchFamily="82" charset="0"/>
              </a:rPr>
              <a:t>Flower: Rose</a:t>
            </a:r>
          </a:p>
          <a:p>
            <a:r>
              <a:rPr lang="en-US" sz="1765" dirty="0">
                <a:latin typeface="Modern Love Caps" pitchFamily="82" charset="0"/>
              </a:rPr>
              <a:t>Color: Coral</a:t>
            </a:r>
          </a:p>
          <a:p>
            <a:r>
              <a:rPr lang="en-US" sz="1765" dirty="0">
                <a:latin typeface="Modern Love Caps" pitchFamily="82" charset="0"/>
              </a:rPr>
              <a:t>Hobby: crafts</a:t>
            </a:r>
          </a:p>
          <a:p>
            <a:r>
              <a:rPr lang="en-US" sz="1765" dirty="0">
                <a:latin typeface="Modern Love Caps" pitchFamily="82" charset="0"/>
              </a:rPr>
              <a:t>Birthday!: 2/14</a:t>
            </a:r>
          </a:p>
          <a:p>
            <a:endParaRPr lang="en-US" sz="1765" dirty="0">
              <a:latin typeface="Modern Love Caps" pitchFamily="82" charset="0"/>
            </a:endParaRPr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C71F292D-E7BF-574C-BD73-56939DB818D0}"/>
              </a:ext>
            </a:extLst>
          </p:cNvPr>
          <p:cNvSpPr/>
          <p:nvPr/>
        </p:nvSpPr>
        <p:spPr>
          <a:xfrm rot="724395">
            <a:off x="5764931" y="8071965"/>
            <a:ext cx="471638" cy="438589"/>
          </a:xfrm>
          <a:prstGeom prst="hear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25"/>
          </a:p>
        </p:txBody>
      </p:sp>
      <p:pic>
        <p:nvPicPr>
          <p:cNvPr id="7" name="Picture 6" descr="A person and person taking a selfie&#10;&#10;Description automatically generated with medium confidence">
            <a:extLst>
              <a:ext uri="{FF2B5EF4-FFF2-40B4-BE49-F238E27FC236}">
                <a16:creationId xmlns:a16="http://schemas.microsoft.com/office/drawing/2014/main" id="{BE57CC55-A9B8-4D34-829F-E09A4FA38C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694" t="28002" r="5347" b="12464"/>
          <a:stretch/>
        </p:blipFill>
        <p:spPr>
          <a:xfrm>
            <a:off x="941223" y="2204733"/>
            <a:ext cx="1527606" cy="124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321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90</Words>
  <Application>Microsoft Office PowerPoint</Application>
  <PresentationFormat>Letter Paper (8.5x11 in)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Modern Love Caps</vt:lpstr>
      <vt:lpstr>Modern Love Grunge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Liel Lavie</dc:creator>
  <cp:lastModifiedBy>McKellip, Laurie</cp:lastModifiedBy>
  <cp:revision>13</cp:revision>
  <cp:lastPrinted>2021-07-29T05:16:00Z</cp:lastPrinted>
  <dcterms:created xsi:type="dcterms:W3CDTF">2020-06-05T02:58:11Z</dcterms:created>
  <dcterms:modified xsi:type="dcterms:W3CDTF">2022-08-26T17:38:39Z</dcterms:modified>
</cp:coreProperties>
</file>